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0A0B-914A-4E0F-80F0-5C9330069287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Verbal Code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3633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Instrumental and Affective Styles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Instrumental—sender based and goal-outcome based. </a:t>
            </a:r>
          </a:p>
          <a:p>
            <a:r>
              <a:rPr lang="en-US" sz="3600" dirty="0" smtClean="0"/>
              <a:t>Affective—receiver based and process oriented. 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407016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Speech and Dialects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Standard English</a:t>
            </a:r>
          </a:p>
          <a:p>
            <a:r>
              <a:rPr lang="en-US" sz="3200" dirty="0" smtClean="0"/>
              <a:t>Appalachian English</a:t>
            </a:r>
          </a:p>
          <a:p>
            <a:r>
              <a:rPr lang="en-US" sz="3200" dirty="0" smtClean="0"/>
              <a:t>Cajun English</a:t>
            </a:r>
          </a:p>
          <a:p>
            <a:r>
              <a:rPr lang="en-US" sz="3200" dirty="0" smtClean="0"/>
              <a:t>R-Less Dialects </a:t>
            </a:r>
          </a:p>
          <a:p>
            <a:r>
              <a:rPr lang="en-US" sz="3200" dirty="0" smtClean="0"/>
              <a:t>California English</a:t>
            </a:r>
          </a:p>
          <a:p>
            <a:r>
              <a:rPr lang="en-US" sz="3200" dirty="0" smtClean="0"/>
              <a:t>Texas English</a:t>
            </a:r>
          </a:p>
          <a:p>
            <a:r>
              <a:rPr lang="en-US" sz="3200" dirty="0" smtClean="0"/>
              <a:t>Midwest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71834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Sapir-Whorf Hypothesis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“Human beings do not live in the objective world alone…but are very much at the mercy of the particular language which has become the medium of expression for their society.” ~ Sapir</a:t>
            </a:r>
          </a:p>
          <a:p>
            <a:r>
              <a:rPr lang="en-US" sz="3200" dirty="0" smtClean="0"/>
              <a:t>Principle 1: linguistic determinism</a:t>
            </a:r>
          </a:p>
          <a:p>
            <a:r>
              <a:rPr lang="en-US" sz="3200" dirty="0" smtClean="0"/>
              <a:t>Principle 2: linguistic relativity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88511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Codes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Phonemes </a:t>
            </a:r>
          </a:p>
          <a:p>
            <a:r>
              <a:rPr lang="en-US" sz="4400" dirty="0" smtClean="0"/>
              <a:t>Morphemes</a:t>
            </a:r>
          </a:p>
          <a:p>
            <a:r>
              <a:rPr lang="en-US" sz="4400" dirty="0" smtClean="0"/>
              <a:t>Symbol </a:t>
            </a:r>
          </a:p>
          <a:p>
            <a:r>
              <a:rPr lang="en-US" sz="4400" dirty="0" smtClean="0"/>
              <a:t>Syntax </a:t>
            </a:r>
          </a:p>
          <a:p>
            <a:pPr lvl="1"/>
            <a:r>
              <a:rPr lang="en-US" sz="4400" dirty="0" smtClean="0"/>
              <a:t>Universal grammar 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1691483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Universals of Language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7118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Speech is transmitted via vocal-auditory channel. </a:t>
            </a:r>
          </a:p>
          <a:p>
            <a:r>
              <a:rPr lang="en-US" dirty="0" smtClean="0"/>
              <a:t>Speech sounds emit from their source of origin.</a:t>
            </a:r>
          </a:p>
          <a:p>
            <a:r>
              <a:rPr lang="en-US" dirty="0" smtClean="0"/>
              <a:t>Speech is transitory. </a:t>
            </a:r>
          </a:p>
          <a:p>
            <a:r>
              <a:rPr lang="en-US" dirty="0" smtClean="0"/>
              <a:t>Speech is </a:t>
            </a:r>
            <a:r>
              <a:rPr lang="en-US" dirty="0" err="1" smtClean="0"/>
              <a:t>interchangable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Speech is specialized. </a:t>
            </a:r>
          </a:p>
          <a:p>
            <a:r>
              <a:rPr lang="en-US" dirty="0" smtClean="0"/>
              <a:t>Speech can be displaced.</a:t>
            </a:r>
          </a:p>
          <a:p>
            <a:r>
              <a:rPr lang="en-US" dirty="0" smtClean="0"/>
              <a:t>Speech can be false. </a:t>
            </a:r>
          </a:p>
          <a:p>
            <a:r>
              <a:rPr lang="en-US" dirty="0" smtClean="0"/>
              <a:t>Speech is reflexive. </a:t>
            </a:r>
          </a:p>
          <a:p>
            <a:r>
              <a:rPr lang="en-US" dirty="0" smtClean="0"/>
              <a:t>Speakers can learn other languages.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3037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Generative Grammar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From a finite set of sounds and a finite set of rules, speakers of any language can create an infinite number of sentences. </a:t>
            </a:r>
          </a:p>
          <a:p>
            <a:r>
              <a:rPr lang="en-US" sz="3600" dirty="0" smtClean="0"/>
              <a:t>Syntax can free the mind to create new words and sentences. 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622050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Elaborated and Restricted Codes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382000" cy="4525963"/>
          </a:xfrm>
        </p:spPr>
        <p:txBody>
          <a:bodyPr>
            <a:noAutofit/>
          </a:bodyPr>
          <a:lstStyle/>
          <a:p>
            <a:r>
              <a:rPr lang="en-US" sz="3000" dirty="0" smtClean="0"/>
              <a:t>Language vs. speech</a:t>
            </a:r>
          </a:p>
          <a:p>
            <a:pPr lvl="1"/>
            <a:r>
              <a:rPr lang="en-US" sz="3000" dirty="0" smtClean="0"/>
              <a:t>Language symbolizes what is possible. </a:t>
            </a:r>
          </a:p>
          <a:p>
            <a:pPr lvl="1"/>
            <a:r>
              <a:rPr lang="en-US" sz="3000" dirty="0" smtClean="0"/>
              <a:t>Speech symbolizes what actually occurs. </a:t>
            </a:r>
          </a:p>
          <a:p>
            <a:r>
              <a:rPr lang="en-US" sz="3000" dirty="0" smtClean="0"/>
              <a:t>Restricted code—options to what speakers can say or do verbally are limited. </a:t>
            </a:r>
          </a:p>
          <a:p>
            <a:r>
              <a:rPr lang="en-US" sz="3000" dirty="0" smtClean="0"/>
              <a:t>Elaborated code—speakers can choose from among a variety of linguistic options to communicate. 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3722249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and Indirect Styles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Direct styles—overt expressions of intention.</a:t>
            </a:r>
          </a:p>
          <a:p>
            <a:pPr lvl="1"/>
            <a:r>
              <a:rPr lang="en-US" sz="3000" dirty="0" smtClean="0"/>
              <a:t>Assert self-face needs</a:t>
            </a:r>
          </a:p>
          <a:p>
            <a:pPr lvl="1"/>
            <a:r>
              <a:rPr lang="en-US" sz="3000" dirty="0" smtClean="0"/>
              <a:t>Examples: U.S., England, Germany, Israel. </a:t>
            </a:r>
          </a:p>
          <a:p>
            <a:r>
              <a:rPr lang="en-US" sz="3000" dirty="0" smtClean="0"/>
              <a:t>Indirect styles—speakers intents are hidden or only hinted at in interaction. </a:t>
            </a:r>
          </a:p>
          <a:p>
            <a:pPr lvl="1"/>
            <a:r>
              <a:rPr lang="en-US" sz="3000" dirty="0" smtClean="0"/>
              <a:t>Prevents face threats to either speaker. </a:t>
            </a:r>
          </a:p>
          <a:p>
            <a:pPr lvl="1"/>
            <a:r>
              <a:rPr lang="en-US" sz="3000" dirty="0" smtClean="0"/>
              <a:t>Examples: Japan and France. 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2145715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Styles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Elaborate</a:t>
            </a:r>
          </a:p>
          <a:p>
            <a:r>
              <a:rPr lang="en-US" sz="4400" dirty="0" smtClean="0"/>
              <a:t>Exacting</a:t>
            </a:r>
          </a:p>
          <a:p>
            <a:r>
              <a:rPr lang="en-US" sz="4400" dirty="0" smtClean="0"/>
              <a:t>Succinct 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1472182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and Contextual Styles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Personal—communication that amplifies the individual identity of the speaker. </a:t>
            </a:r>
          </a:p>
          <a:p>
            <a:r>
              <a:rPr lang="en-US" sz="3600" dirty="0" smtClean="0"/>
              <a:t>Contextual—communication that accentuates and highlights one’s role identity and status. 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276174355"/>
      </p:ext>
    </p:extLst>
  </p:cSld>
  <p:clrMapOvr>
    <a:masterClrMapping/>
  </p:clrMapOvr>
</p:sld>
</file>

<file path=ppt/theme/theme1.xml><?xml version="1.0" encoding="utf-8"?>
<a:theme xmlns:a="http://schemas.openxmlformats.org/drawingml/2006/main" name="Neulie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Neuliep</Template>
  <TotalTime>36</TotalTime>
  <Words>307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Neuliep</vt:lpstr>
      <vt:lpstr>CHAPTER 7</vt:lpstr>
      <vt:lpstr>Sapir-Whorf Hypothesis</vt:lpstr>
      <vt:lpstr>Verbal Codes</vt:lpstr>
      <vt:lpstr>Universals of Language</vt:lpstr>
      <vt:lpstr>Generative Grammar </vt:lpstr>
      <vt:lpstr>Elaborated and Restricted Codes</vt:lpstr>
      <vt:lpstr>Direct and Indirect Styles</vt:lpstr>
      <vt:lpstr>Communication Styles</vt:lpstr>
      <vt:lpstr>Personal and Contextual Styles</vt:lpstr>
      <vt:lpstr>Instrumental and Affective Styles</vt:lpstr>
      <vt:lpstr>American Speech and Dialects</vt:lpstr>
    </vt:vector>
  </TitlesOfParts>
  <Company>La Salle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Katie Dunleavy</dc:creator>
  <cp:lastModifiedBy>taccomazzo</cp:lastModifiedBy>
  <cp:revision>8</cp:revision>
  <dcterms:created xsi:type="dcterms:W3CDTF">2011-08-11T18:56:02Z</dcterms:created>
  <dcterms:modified xsi:type="dcterms:W3CDTF">2011-08-22T17:08:35Z</dcterms:modified>
</cp:coreProperties>
</file>